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2024.03.31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2024.03.31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“</a:t>
            </a:r>
            <a:r>
              <a:rPr lang="hu-HU" sz="4800">
                <a:solidFill>
                  <a:schemeClr val="bg1"/>
                </a:solidFill>
              </a:rPr>
              <a:t>Minden egy helyen</a:t>
            </a:r>
            <a:r>
              <a:rPr lang="en-GB" sz="480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Készítették: Trájer Balázs, Lipták Dominik, Rácz Norbert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sz="4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sz="40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hu-HU" dirty="0">
                <a:solidFill>
                  <a:schemeClr val="bg1"/>
                </a:solidFill>
              </a:rPr>
              <a:t>Frontend fejlesztés (</a:t>
            </a:r>
            <a:r>
              <a:rPr lang="hu-HU" dirty="0" err="1">
                <a:solidFill>
                  <a:schemeClr val="bg1"/>
                </a:solidFill>
              </a:rPr>
              <a:t>Html+CSS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Laravel</a:t>
            </a:r>
            <a:r>
              <a:rPr lang="hu-HU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Dominik: </a:t>
            </a:r>
            <a:r>
              <a:rPr lang="hu-HU" dirty="0">
                <a:solidFill>
                  <a:schemeClr val="bg1"/>
                </a:solidFill>
              </a:rPr>
              <a:t>Frontend </a:t>
            </a:r>
          </a:p>
          <a:p>
            <a:r>
              <a:rPr lang="en-US" dirty="0" err="1">
                <a:solidFill>
                  <a:schemeClr val="bg1"/>
                </a:solidFill>
              </a:rPr>
              <a:t>Rácz</a:t>
            </a:r>
            <a:r>
              <a:rPr lang="en-US" dirty="0">
                <a:solidFill>
                  <a:schemeClr val="bg1"/>
                </a:solidFill>
              </a:rPr>
              <a:t> Norbert: Full-Stack </a:t>
            </a:r>
            <a:r>
              <a:rPr lang="en-US" dirty="0" err="1">
                <a:solidFill>
                  <a:schemeClr val="bg1"/>
                </a:solidFill>
              </a:rPr>
              <a:t>fejleszté</a:t>
            </a:r>
            <a:r>
              <a:rPr lang="hu-HU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742773" cy="3207258"/>
          </a:xfrm>
        </p:spPr>
        <p:txBody>
          <a:bodyPr anchor="t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projekt célja, hogy különböző </a:t>
            </a:r>
            <a:r>
              <a:rPr lang="en-US" dirty="0" err="1">
                <a:solidFill>
                  <a:schemeClr val="bg1"/>
                </a:solidFill>
              </a:rPr>
              <a:t>cégek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helyeit</a:t>
            </a:r>
            <a:r>
              <a:rPr lang="en-US" dirty="0">
                <a:solidFill>
                  <a:schemeClr val="bg1"/>
                </a:solidFill>
              </a:rPr>
              <a:t> pl.: </a:t>
            </a:r>
            <a:r>
              <a:rPr lang="en-US" dirty="0" err="1">
                <a:solidFill>
                  <a:schemeClr val="bg1"/>
                </a:solidFill>
              </a:rPr>
              <a:t>kocsmák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kávézók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weboldalon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megadják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látogatók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könnyebben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tudjanak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keresni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programhelyszíneket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maguknak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Új</a:t>
            </a:r>
            <a:r>
              <a:rPr lang="en-US" sz="2800" dirty="0"/>
              <a:t> </a:t>
            </a:r>
            <a:r>
              <a:rPr lang="en-US" sz="2800" dirty="0" err="1"/>
              <a:t>nyelvben</a:t>
            </a:r>
            <a:r>
              <a:rPr lang="en-US" sz="2800" dirty="0"/>
              <a:t> </a:t>
            </a:r>
            <a:r>
              <a:rPr lang="en-US" sz="2800" dirty="0" err="1"/>
              <a:t>kell</a:t>
            </a:r>
            <a:r>
              <a:rPr lang="en-US" sz="2800" dirty="0"/>
              <a:t> </a:t>
            </a:r>
            <a:r>
              <a:rPr lang="en-US" sz="2800" dirty="0" err="1"/>
              <a:t>megírni</a:t>
            </a:r>
            <a:br>
              <a:rPr lang="en-US" sz="2800" dirty="0"/>
            </a:br>
            <a:r>
              <a:rPr lang="en-US" sz="2800" dirty="0"/>
              <a:t> a </a:t>
            </a:r>
            <a:r>
              <a:rPr lang="en-US" sz="2800" dirty="0" err="1"/>
              <a:t>projektet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Csoportmunka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16898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sz="2800" dirty="0"/>
              <a:t>Új dolog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99028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590033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4" y="3585678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</TotalTime>
  <Words>142</Words>
  <Application>Microsoft Office PowerPoint</Application>
  <PresentationFormat>Szélesvásznú</PresentationFormat>
  <Paragraphs>31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Norbert Rácz</cp:lastModifiedBy>
  <cp:revision>7</cp:revision>
  <dcterms:created xsi:type="dcterms:W3CDTF">2023-11-05T14:14:42Z</dcterms:created>
  <dcterms:modified xsi:type="dcterms:W3CDTF">2024-01-23T11:11:36Z</dcterms:modified>
</cp:coreProperties>
</file>